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Play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7C42F-70FE-8A49-0A2C-C9E27DAB8583}" v="27" dt="2025-01-21T19:30:42.327"/>
    <p1510:client id="{E308FE74-0F51-7DAE-26CB-76872EC20562}" v="53" dt="2025-01-21T19:28:15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bc83e2a0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325bc83e2a0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5bc83e2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25bc83e2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bc83e2a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25bc83e2a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5bc83e2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25bc83e2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4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6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04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bc83e2a0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25bc83e2a0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5bc83e2a0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25bc83e2a0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5bc83e2a0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25bc83e2a0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bc83e2a0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25bc83e2a0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5bc83e2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25bc83e2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5bc83e2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25bc83e2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5bc83e2a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25bc83e2a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bc83e2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25bc83e2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2082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it"/>
              <a:t>E-wallet Web Application</a:t>
            </a:r>
            <a:endParaRPr sz="5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681350" y="3584000"/>
            <a:ext cx="5781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dirty="0"/>
              <a:t>Graphical User Interfaces Project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34782"/>
              <a:buFont typeface="Arial"/>
              <a:buNone/>
            </a:pPr>
            <a:r>
              <a:rPr lang="it" sz="2300" dirty="0"/>
              <a:t>Davide Scaccia, Danilo Spera, Arcangelo Mauro, Giovanni Romano, Arthur Phommachanh</a:t>
            </a:r>
            <a:endParaRPr sz="2300" dirty="0"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8" y="806000"/>
            <a:ext cx="41243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Request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5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Budget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00" y="1268044"/>
            <a:ext cx="7782405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Transactions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88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Account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75" y="1268044"/>
            <a:ext cx="7791261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02141" y="357368"/>
            <a:ext cx="8182230" cy="10264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SzPts val="1400"/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 of Application: PiggyBank</a:t>
            </a:r>
          </a:p>
        </p:txBody>
      </p:sp>
      <p:sp>
        <p:nvSpPr>
          <p:cNvPr id="2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388012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000346E2-F599-3D97-2FAD-115B9304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15" y="1981962"/>
            <a:ext cx="4051442" cy="2704338"/>
          </a:xfrm>
          <a:prstGeom prst="rect">
            <a:avLst/>
          </a:prstGeom>
        </p:spPr>
      </p:pic>
      <p:pic>
        <p:nvPicPr>
          <p:cNvPr id="5" name="Image 4" descr="Une image contenant texte, capture d’écran, logo, Marque&#10;&#10;Le contenu généré par l’IA peut être incorrect.">
            <a:extLst>
              <a:ext uri="{FF2B5EF4-FFF2-40B4-BE49-F238E27FC236}">
                <a16:creationId xmlns:a16="http://schemas.microsoft.com/office/drawing/2014/main" id="{33B64A3F-B204-A9E9-861C-3071A6DCE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40" y="1980933"/>
            <a:ext cx="4210812" cy="15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 err="1"/>
              <a:t>Screenshots</a:t>
            </a:r>
            <a:r>
              <a:rPr lang="fr-FR" dirty="0"/>
              <a:t> of Application: </a:t>
            </a:r>
            <a:r>
              <a:rPr lang="fr-FR" dirty="0" err="1"/>
              <a:t>FriendList</a:t>
            </a:r>
          </a:p>
        </p:txBody>
      </p:sp>
      <p:pic>
        <p:nvPicPr>
          <p:cNvPr id="3" name="Image 2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EB8BCC59-1281-3EB6-5C2A-E7DA1A8E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3" y="1381282"/>
            <a:ext cx="8423754" cy="32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fr-FR" dirty="0" err="1"/>
              <a:t>Screenshots</a:t>
            </a:r>
            <a:r>
              <a:rPr lang="fr-FR" dirty="0"/>
              <a:t> of Application: Store Simulator</a:t>
            </a:r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606A348-151B-05E0-6423-EBDF415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8" y="1431334"/>
            <a:ext cx="7985343" cy="36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315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Introduction: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901" y="1540075"/>
            <a:ext cx="3393174" cy="32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628650" y="1310075"/>
            <a:ext cx="40047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solidFill>
                  <a:schemeClr val="dk1"/>
                </a:solidFill>
              </a:rPr>
              <a:t>Our project is CashHive, an e-wallet application with the following features: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Login - Register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Deposit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Withdraw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Budget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Transaction History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Send/Receive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Request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Piggy Bank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Friend List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b="1"/>
              <a:t>Overview Of Technologies:</a:t>
            </a:r>
            <a:endParaRPr b="1"/>
          </a:p>
        </p:txBody>
      </p:sp>
      <p:sp>
        <p:nvSpPr>
          <p:cNvPr id="150" name="Google Shape;150;p28"/>
          <p:cNvSpPr txBox="1"/>
          <p:nvPr/>
        </p:nvSpPr>
        <p:spPr>
          <a:xfrm>
            <a:off x="1094450" y="1054150"/>
            <a:ext cx="610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776300" y="1128400"/>
            <a:ext cx="610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Frontend: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PrimeFaces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Backend: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Jakarta EE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PostgreSQL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980" r="-980"/>
          <a:stretch/>
        </p:blipFill>
        <p:spPr>
          <a:xfrm>
            <a:off x="935163" y="3559525"/>
            <a:ext cx="3903175" cy="90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043" y="1054150"/>
            <a:ext cx="3157008" cy="23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50" y="1268119"/>
            <a:ext cx="1636150" cy="1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Team Members’ Work: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it" sz="1200" b="1" dirty="0"/>
              <a:t>Implementation Details:</a:t>
            </a:r>
            <a:endParaRPr sz="1200" b="1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>
                <a:latin typeface="+mj-lt"/>
              </a:rPr>
              <a:t>Code Contributions:</a:t>
            </a:r>
            <a:endParaRPr sz="1200" b="1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Davide Scaccia</a:t>
            </a:r>
            <a:r>
              <a:rPr lang="it" sz="1200" dirty="0">
                <a:latin typeface="+mj-lt"/>
              </a:rPr>
              <a:t>:</a:t>
            </a:r>
            <a:r>
              <a:rPr lang="it" sz="1200" b="1" dirty="0">
                <a:latin typeface="+mj-lt"/>
              </a:rPr>
              <a:t> 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Entities/, AuthService, EmailService, RateLimiterService, RegistrationResult SecurityFilter, SessionTimeoutConfig, UserBean, VerificationBean, DatabaseMigration, DatabasePrint.</a:t>
            </a:r>
            <a:endParaRPr sz="1200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Arcangelo Mauro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WithdrawalBean, SendBean</a:t>
            </a:r>
            <a:endParaRPr sz="1200" dirty="0">
              <a:solidFill>
                <a:srgbClr val="188038"/>
              </a:solidFill>
              <a:latin typeface="+mj-lt"/>
              <a:ea typeface="Roboto Mono"/>
              <a:cs typeface="Roboto Mono"/>
              <a:sym typeface="Roboto Mono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Danilo Spera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RequestBean, DepositBean, BankApiSimulator, RestApplication, SimulatedPayment, PaymentInfo, PaymentService, bank-simulator Application. 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Giovanni Romano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TransactionBean, BudgetBean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Arthur Phommachanh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chemeClr val="accent3"/>
                </a:solidFill>
                <a:latin typeface="+mj-lt"/>
              </a:rPr>
              <a:t>PiggyBank, FriendList, store-simulator Application</a:t>
            </a:r>
            <a:endParaRPr sz="1200" dirty="0">
              <a:solidFill>
                <a:schemeClr val="accent3"/>
              </a:solidFill>
              <a:latin typeface="+mj-lt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/>
              <a:t>Tasks handled together</a:t>
            </a:r>
            <a:r>
              <a:rPr lang="it" sz="1200" dirty="0"/>
              <a:t>: </a:t>
            </a:r>
            <a:r>
              <a:rPr lang="it" sz="1200" dirty="0">
                <a:solidFill>
                  <a:srgbClr val="188038"/>
                </a:solidFill>
              </a:rPr>
              <a:t>pom.xml, web.xml, persistence.xml, Database Schema</a:t>
            </a:r>
            <a:endParaRPr dirty="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Login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13" y="1016000"/>
            <a:ext cx="7664175" cy="38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Dashboard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99" y="1059800"/>
            <a:ext cx="7614398" cy="39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Deposit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1268044"/>
            <a:ext cx="7764759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Withdraw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88" y="1268044"/>
            <a:ext cx="7809027" cy="357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Screenshots of Application: Send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1268044"/>
            <a:ext cx="7743834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860db96-b53f-4bd7-8137-e09357cab268}" enabled="1" method="Standard" siteId="{b78d03e6-f6a2-4cff-83be-847d1a6453f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205</Words>
  <Application>Microsoft Office PowerPoint</Application>
  <PresentationFormat>Affichage à l'écran (16:9)</PresentationFormat>
  <Paragraphs>39</Paragraphs>
  <Slides>16</Slides>
  <Notes>16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Simple Light</vt:lpstr>
      <vt:lpstr>Office Theme</vt:lpstr>
      <vt:lpstr>E-wallet Web Application</vt:lpstr>
      <vt:lpstr>Introduction:</vt:lpstr>
      <vt:lpstr>Overview Of Technologies:</vt:lpstr>
      <vt:lpstr>Team Members’ Work:</vt:lpstr>
      <vt:lpstr>Screenshots of Application: Login</vt:lpstr>
      <vt:lpstr>Screenshots of Application: Dashboard</vt:lpstr>
      <vt:lpstr>Screenshots of Application: Deposit</vt:lpstr>
      <vt:lpstr>Screenshots of Application: Withdraw</vt:lpstr>
      <vt:lpstr>Screenshots of Application: Send</vt:lpstr>
      <vt:lpstr>Screenshots of Application: Request</vt:lpstr>
      <vt:lpstr>Screenshots of Application: Budget</vt:lpstr>
      <vt:lpstr>Screenshots of Application: Transactions</vt:lpstr>
      <vt:lpstr>Screenshots of Application: Account</vt:lpstr>
      <vt:lpstr>Screenshots of Application: PiggyBank</vt:lpstr>
      <vt:lpstr>Screenshots of Application: FriendList</vt:lpstr>
      <vt:lpstr>Screenshots of Application: Store Simulator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DAVIDE SCACCIA</cp:lastModifiedBy>
  <cp:revision>44</cp:revision>
  <dcterms:modified xsi:type="dcterms:W3CDTF">2025-01-21T19:31:07Z</dcterms:modified>
</cp:coreProperties>
</file>